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h9h68oBKUuZpbwJdQDsAS05z7G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178B2A-44A1-4C4D-A87C-FBE3C95CFE92}">
  <a:tblStyle styleId="{9C178B2A-44A1-4C4D-A87C-FBE3C95CFE9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b91729e1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7b91729e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This is in the second session</a:t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truity.com/test/disc-personality-test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DISC Workstyles and Character in Computing and Engineering Teams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>
                <a:solidFill>
                  <a:srgbClr val="888888"/>
                </a:solidFill>
              </a:rPr>
              <a:t>Recognize your natural work style and its role in computing teamwork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b91729e16_0_0"/>
          <p:cNvSpPr txBox="1"/>
          <p:nvPr>
            <p:ph type="ctrTitle"/>
          </p:nvPr>
        </p:nvSpPr>
        <p:spPr>
          <a:xfrm>
            <a:off x="914400" y="2130426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DISC – Understanding Personality to Improve Communication</a:t>
            </a:r>
            <a:endParaRPr/>
          </a:p>
        </p:txBody>
      </p:sp>
      <p:sp>
        <p:nvSpPr>
          <p:cNvPr id="91" name="Google Shape;91;g37b91729e16_0_0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 sz="4000" u="sng">
                <a:solidFill>
                  <a:schemeClr val="hlink"/>
                </a:solidFill>
                <a:hlinkClick r:id="rId3"/>
              </a:rPr>
              <a:t>Take the Test</a:t>
            </a:r>
            <a:endParaRPr sz="4000"/>
          </a:p>
        </p:txBody>
      </p:sp>
      <p:sp>
        <p:nvSpPr>
          <p:cNvPr id="92" name="Google Shape;92;g37b91729e16_0_0"/>
          <p:cNvSpPr txBox="1"/>
          <p:nvPr/>
        </p:nvSpPr>
        <p:spPr>
          <a:xfrm>
            <a:off x="6505050" y="5077600"/>
            <a:ext cx="4870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 questions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Duration: app 5 min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– Drive (Results-Oriented)</a:t>
            </a:r>
            <a:endParaRPr/>
          </a:p>
        </p:txBody>
      </p:sp>
      <p:sp>
        <p:nvSpPr>
          <p:cNvPr id="98" name="Google Shape;98;p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Likes solving challenges quickly.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Prefers to take charge of decisions.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Comfortable with high-stakes or high-pressure situations.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Computing Example: Project manager driving sprint deadlines, lead engineer making architecture choices.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– Influence (People-Oriented)</a:t>
            </a:r>
            <a:endParaRPr/>
          </a:p>
        </p:txBody>
      </p:sp>
      <p:sp>
        <p:nvSpPr>
          <p:cNvPr id="104" name="Google Shape;104;p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Enjoys collaboration and discussion.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Skilled at motivating and rallying others.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Brings energy to team brainstorming.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Computing Example: Developer advocate, team lead facilitating stand-ups, UX designer gathering user feedback.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– Support (Steadiness-Oriented)</a:t>
            </a:r>
            <a:endParaRPr/>
          </a:p>
        </p:txBody>
      </p:sp>
      <p:sp>
        <p:nvSpPr>
          <p:cNvPr id="110" name="Google Shape;110;p4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Prefers stability and consistency.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listener who supports teammates.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Steady, dependable, and calm under pressure.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Computing Example: QA tester ensuring reliability, documentation specialist maintaining consistency.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– Clarity (Detail-Oriented)</a:t>
            </a:r>
            <a:endParaRPr/>
          </a:p>
        </p:txBody>
      </p:sp>
      <p:sp>
        <p:nvSpPr>
          <p:cNvPr id="116" name="Google Shape;116;p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Focuses on accuracy and quality.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Likes working with data, logic, and precision.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Prefers clear processes and well-defined standards.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Computing Example: Database administrator, cybersecurity analyst, systems architect following compliance rules.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 – Small Group Discussion</a:t>
            </a:r>
            <a:endParaRPr/>
          </a:p>
        </p:txBody>
      </p:sp>
      <p:sp>
        <p:nvSpPr>
          <p:cNvPr id="122" name="Google Shape;122;p6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In style-based groups: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Identify one strength your style brings to a technical team.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Identify one challenge your style might create.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Share one tip for working effectively with your style.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3 – Whole Class Share-Out</a:t>
            </a:r>
            <a:endParaRPr/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group presents their three points.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Facilitator connects patterns across styles.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Emphasize that balanced teams leverage all four styles for success.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type="title"/>
          </p:nvPr>
        </p:nvSpPr>
        <p:spPr>
          <a:xfrm>
            <a:off x="609600" y="274638"/>
            <a:ext cx="10972800" cy="917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Supporting Effective Team Communication</a:t>
            </a:r>
            <a:endParaRPr/>
          </a:p>
        </p:txBody>
      </p:sp>
      <p:sp>
        <p:nvSpPr>
          <p:cNvPr id="134" name="Google Shape;134;p8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graphicFrame>
        <p:nvGraphicFramePr>
          <p:cNvPr id="135" name="Google Shape;135;p8"/>
          <p:cNvGraphicFramePr/>
          <p:nvPr/>
        </p:nvGraphicFramePr>
        <p:xfrm>
          <a:off x="281262" y="134911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{9C178B2A-44A1-4C4D-A87C-FBE3C95CFE92}</a:tableStyleId>
              </a:tblPr>
              <a:tblGrid>
                <a:gridCol w="1048025"/>
                <a:gridCol w="4585675"/>
                <a:gridCol w="5995775"/>
              </a:tblGrid>
              <a:tr h="78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Style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What They Need From You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Supportive Adjustments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</a:tr>
              <a:tr h="1100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D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Results, efficiency, autonomy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Be direct, stay brief, focus on outcomes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</a:tr>
              <a:tr h="1100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I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Recognition, connection, fun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Use enthusiasm, allow discussion, affirm ideas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</a:tr>
              <a:tr h="1100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S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Stability, trust, harmony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Slow your pace, ask how they’re feeling, build rapport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</a:tr>
              <a:tr h="1100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C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Accuracy, structure, respect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1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/>
                        <a:t>Be clear, logical, and detail-focused; avoid surprises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9525" marR="9525" marL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Final Reflection</a:t>
            </a:r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Identify one strength your DISC style brings to a computing or engineering team, one challenge you may need to manage, and one character trait that can help you respond more effectively. Describe how you will apply that trait during a future team project.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CF72FE7E-26C1-4809-8EC1-265F6EC92226</vt:lpwstr>
  </property>
  <property fmtid="{D5CDD505-2E9C-101B-9397-08002B2CF9AE}" pid="3" name="ArticulatePath">
    <vt:lpwstr>DISC</vt:lpwstr>
  </property>
</Properties>
</file>